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68" r:id="rId4"/>
    <p:sldId id="267" r:id="rId5"/>
    <p:sldId id="25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84" r:id="rId14"/>
    <p:sldId id="281" r:id="rId15"/>
    <p:sldId id="261" r:id="rId16"/>
    <p:sldId id="257" r:id="rId17"/>
    <p:sldId id="258" r:id="rId18"/>
    <p:sldId id="269" r:id="rId19"/>
    <p:sldId id="282" r:id="rId20"/>
    <p:sldId id="265" r:id="rId21"/>
    <p:sldId id="262" r:id="rId22"/>
    <p:sldId id="263" r:id="rId23"/>
    <p:sldId id="264" r:id="rId24"/>
    <p:sldId id="285" r:id="rId25"/>
    <p:sldId id="279" r:id="rId26"/>
    <p:sldId id="278" r:id="rId27"/>
    <p:sldId id="266" r:id="rId28"/>
    <p:sldId id="29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4" autoAdjust="0"/>
    <p:restoredTop sz="94643"/>
  </p:normalViewPr>
  <p:slideViewPr>
    <p:cSldViewPr snapToGrid="0">
      <p:cViewPr varScale="1">
        <p:scale>
          <a:sx n="116" d="100"/>
          <a:sy n="116" d="100"/>
        </p:scale>
        <p:origin x="22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EEAA0-3CCC-40B0-98F0-1DC15FA60781}" type="datetimeFigureOut">
              <a:rPr lang="nl-NL" smtClean="0"/>
              <a:t>07-03-18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21C3A-FE68-4FE2-875E-6F8647C1C58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520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Ademen, zuurstof, ademen, planten, ontspanning, in de aanbieding?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396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Oude duinen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6313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Oude duinen, terug naar </a:t>
            </a:r>
            <a:r>
              <a:rPr lang="nl-NL" dirty="0" err="1"/>
              <a:t>Broerse</a:t>
            </a:r>
            <a:r>
              <a:rPr lang="nl-NL" dirty="0"/>
              <a:t> en </a:t>
            </a:r>
            <a:r>
              <a:rPr lang="nl-NL" dirty="0" err="1"/>
              <a:t>Landwehr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899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944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Kraaiheide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4569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Knolsteenbreek, we gaan het park 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Voorjaarashelmkruid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905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Sneeuwklokjes in zomerrust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6259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Bosanemonen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972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Let op gaatjes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6314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Knolsteenbreek, we gaan het park 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07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Vliegtuigen, wereld van </a:t>
            </a:r>
            <a:r>
              <a:rPr lang="nl-NL" dirty="0" err="1"/>
              <a:t>Broerse</a:t>
            </a:r>
            <a:r>
              <a:rPr lang="nl-NL" dirty="0"/>
              <a:t> en </a:t>
            </a:r>
            <a:r>
              <a:rPr lang="nl-NL" dirty="0" err="1"/>
              <a:t>Landwehr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47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Lavendelheide en Linnaeus, de Herfsttijloos, de Gulden Boterbloem, Geurige </a:t>
            </a:r>
            <a:r>
              <a:rPr lang="nl-NL" dirty="0" err="1"/>
              <a:t>Daslook</a:t>
            </a:r>
            <a:r>
              <a:rPr lang="nl-NL" dirty="0"/>
              <a:t>, </a:t>
            </a:r>
            <a:r>
              <a:rPr lang="nl-NL" dirty="0" err="1"/>
              <a:t>Beenbreek</a:t>
            </a:r>
            <a:r>
              <a:rPr lang="nl-NL" dirty="0"/>
              <a:t>, overspelige primula’s, het Paarbladige </a:t>
            </a:r>
            <a:r>
              <a:rPr lang="nl-NL" dirty="0" err="1"/>
              <a:t>goudveil</a:t>
            </a:r>
            <a:r>
              <a:rPr lang="nl-NL" dirty="0"/>
              <a:t>, de vileine </a:t>
            </a:r>
            <a:r>
              <a:rPr lang="nl-NL" dirty="0" err="1"/>
              <a:t>Eenbes</a:t>
            </a:r>
            <a:r>
              <a:rPr lang="nl-NL" dirty="0"/>
              <a:t> en de gruwelijke Gaspeldoorn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925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447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Geschiedenis, </a:t>
            </a:r>
            <a:r>
              <a:rPr lang="nl-NL" dirty="0" err="1"/>
              <a:t>Broersepark</a:t>
            </a:r>
            <a:r>
              <a:rPr lang="nl-NL" dirty="0"/>
              <a:t>, verhaal over kleine </a:t>
            </a:r>
            <a:r>
              <a:rPr lang="nl-NL" dirty="0" err="1"/>
              <a:t>Chirs</a:t>
            </a:r>
            <a:r>
              <a:rPr lang="nl-NL" dirty="0"/>
              <a:t>,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17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Verschillende landschappen: kust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608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Hoogveen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0847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Polders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28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Mergelgroeve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858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Stuifzand	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676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Laagveen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21C3A-FE68-4FE2-875E-6F8647C1C581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876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B04E124-A20B-4F13-B3D3-FA4FEC78D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Hemelse Heemparken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="" xmlns:a16="http://schemas.microsoft.com/office/drawing/2014/main" id="{8CFCEF79-EA0A-40AB-9A84-313F2D261F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Aleid </a:t>
            </a:r>
            <a:r>
              <a:rPr lang="nl-NL" dirty="0" err="1"/>
              <a:t>Offerhaus</a:t>
            </a:r>
            <a:r>
              <a:rPr lang="nl-NL" dirty="0"/>
              <a:t> en Carla de Bruijn (foto’s bloemen)</a:t>
            </a:r>
          </a:p>
        </p:txBody>
      </p:sp>
    </p:spTree>
    <p:extLst>
      <p:ext uri="{BB962C8B-B14F-4D97-AF65-F5344CB8AC3E}">
        <p14:creationId xmlns:p14="http://schemas.microsoft.com/office/powerpoint/2010/main" val="12142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B4A3564B-C5F4-4873-89BD-C687BB6C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4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31742697-03C4-436E-A4F7-EEAF991D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C76FB644-34D1-4F7A-8B3E-C37872661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7036786B-F6D4-4A22-8DED-F99AD4D5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399" y="0"/>
            <a:ext cx="12666132" cy="73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8CD9F6FA-E99C-4CBD-A69D-562975D3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7ECC69F8-B4BF-4C97-B856-C71928F2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7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ABA19517-D386-410E-91C8-D8309D818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="" xmlns:a16="http://schemas.microsoft.com/office/drawing/2014/main" id="{C51DECBC-1704-4B3D-8C74-5201036F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E86DDA7F-2694-46B5-8D44-685971BBE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817F421B-2F87-4057-BDE3-9638CE5E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4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1719BA24-AC4E-4346-805C-55C8072A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807B861F-317F-42B1-BF64-7C8E820E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7DED4892-6D8A-48D4-9246-8093FE414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FE0CB648-6CF4-4F80-A347-8C851C74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7C2BC532-F381-4580-8190-5D18BA92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7ECC69F8-B4BF-4C97-B856-C71928F2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6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50A7E331-27A2-4551-9B5C-FA2915BF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7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0D792B1D-3081-425A-896F-1E02EE82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BBDAAA56-AC0E-484B-9ECE-1D12B4F2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1719BA24-AC4E-4346-805C-55C8072A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="" xmlns:a16="http://schemas.microsoft.com/office/drawing/2014/main" id="{91769830-D372-44EF-9034-9DCAF35F0DA5}"/>
              </a:ext>
            </a:extLst>
          </p:cNvPr>
          <p:cNvSpPr/>
          <p:nvPr/>
        </p:nvSpPr>
        <p:spPr>
          <a:xfrm>
            <a:off x="5741576" y="3244334"/>
            <a:ext cx="29754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9600" dirty="0">
                <a:solidFill>
                  <a:schemeClr val="bg1"/>
                </a:solidFill>
              </a:rPr>
              <a:t>Einde</a:t>
            </a:r>
          </a:p>
        </p:txBody>
      </p:sp>
    </p:spTree>
    <p:extLst>
      <p:ext uri="{BB962C8B-B14F-4D97-AF65-F5344CB8AC3E}">
        <p14:creationId xmlns:p14="http://schemas.microsoft.com/office/powerpoint/2010/main" val="41003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6E3C020D-06EB-4DC2-99AD-A386A368B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9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988F5384-8136-4788-AF43-D5F9D060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17008398-5CB8-4CE7-93B5-76D73B2D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1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54C0D05B-6790-458D-AEBC-BA6A3869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7BBC844B-F9A0-4D94-A07B-87BFB658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6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C1632003-5644-4C09-A2BE-377CE9417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C4FF1411-93C1-420E-B285-D1585847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6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323</TotalTime>
  <Words>136</Words>
  <Application>Microsoft Macintosh PowerPoint</Application>
  <PresentationFormat>Widescreen</PresentationFormat>
  <Paragraphs>46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Hemels</vt:lpstr>
      <vt:lpstr>Hemelse Heemparken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Hemelse Heemparken</dc:title>
  <dc:creator>Aleid</dc:creator>
  <cp:lastModifiedBy>Ray Bogman</cp:lastModifiedBy>
  <cp:revision>17</cp:revision>
  <dcterms:created xsi:type="dcterms:W3CDTF">2018-02-18T18:48:56Z</dcterms:created>
  <dcterms:modified xsi:type="dcterms:W3CDTF">2018-03-07T14:14:36Z</dcterms:modified>
</cp:coreProperties>
</file>